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1008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271517-01AC-4A14-9874-5D3533DAA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1DA5EC3-6A48-4ABA-B1B1-1F4001B3C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C5D97F-6339-4174-966C-90341FFC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B09C-0DB8-44D3-B8FB-9B37CDFE3977}" type="datetimeFigureOut">
              <a:rPr kumimoji="1" lang="ja-JP" altLang="en-US" smtClean="0"/>
              <a:t>2018/4/11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90BCCE-579A-45DC-B8EA-5CF2E3DF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413BE8-7D4B-4783-ADA1-B9695CB5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C549-5F01-4C03-B187-C2F84141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83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338F22-7979-4072-A7F4-58A54229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E933CA-5704-4213-ACE7-A62995FC3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0160B0-06E9-4F90-AC2F-CBC08682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B09C-0DB8-44D3-B8FB-9B37CDFE3977}" type="datetimeFigureOut">
              <a:rPr kumimoji="1" lang="ja-JP" altLang="en-US" smtClean="0"/>
              <a:t>2018/4/11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3F154-093C-48D4-AAE8-C9ACB18B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5EF406-32B1-47C0-B1CC-AE336638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C549-5F01-4C03-B187-C2F84141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71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4CE209-9CA1-496F-AEB5-7D10016FA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EC14CDD-9C23-4527-B874-F94887663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3D0CBE-6E2D-4E3D-88A9-0F8E9E43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B09C-0DB8-44D3-B8FB-9B37CDFE3977}" type="datetimeFigureOut">
              <a:rPr kumimoji="1" lang="ja-JP" altLang="en-US" smtClean="0"/>
              <a:t>2018/4/11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22BE92-9E80-488C-A1DF-296DE217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89E749-5107-428D-BE95-249A6BB9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C549-5F01-4C03-B187-C2F84141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43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49B657-3312-4347-A3A4-F19D97EE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C00124-E69D-4838-A5CA-BC391C5A9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208A87-DB16-45F5-9EE4-AB32A9B6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B09C-0DB8-44D3-B8FB-9B37CDFE3977}" type="datetimeFigureOut">
              <a:rPr kumimoji="1" lang="ja-JP" altLang="en-US" smtClean="0"/>
              <a:t>2018/4/11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C3786E-A754-4911-9F4C-CF6E8F73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9B3344-A43B-4321-8601-537E810E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C549-5F01-4C03-B187-C2F84141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24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38A2DB-7E8E-4059-8314-D9013A1A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D802D6-52F5-41FA-9BCF-72D9D48B3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ACB9AB-48AF-4666-8BE9-30B3B1C5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B09C-0DB8-44D3-B8FB-9B37CDFE3977}" type="datetimeFigureOut">
              <a:rPr kumimoji="1" lang="ja-JP" altLang="en-US" smtClean="0"/>
              <a:t>2018/4/11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5B4A5C-7A6E-400F-A7FD-E308A785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A50715-3670-4546-B6F4-B7EAEEFA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C549-5F01-4C03-B187-C2F84141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02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CCD54A-6E63-4692-874A-B154FC91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A3EFE7-15B4-45FB-BAE4-2CFFBBAB2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738616-DC7E-4E46-961C-1AF9491F1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31715A-954E-425B-AF20-BDD5DCAB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B09C-0DB8-44D3-B8FB-9B37CDFE3977}" type="datetimeFigureOut">
              <a:rPr kumimoji="1" lang="ja-JP" altLang="en-US" smtClean="0"/>
              <a:t>2018/4/11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015E05-4844-449C-B755-1EF6616A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FE88F9-7734-43D6-A190-8FFD4619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C549-5F01-4C03-B187-C2F84141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57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1AEDC8-E61A-48BB-B824-8FC75FA7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A91B9D-C5CD-41CF-8D86-FD0E3D919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BF0AC9-4C72-45FE-9582-8907F61BF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223C0A2-17FB-4ADD-8C05-2815BE4B0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166BC38-1811-46E4-A572-4BF515B81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7F3FCF6-C411-4B1A-8FFE-E76615B6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B09C-0DB8-44D3-B8FB-9B37CDFE3977}" type="datetimeFigureOut">
              <a:rPr kumimoji="1" lang="ja-JP" altLang="en-US" smtClean="0"/>
              <a:t>2018/4/11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9025609-B10B-4641-92AD-45A31D12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0E9340A-5B4B-47E7-9368-258F6E25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C549-5F01-4C03-B187-C2F84141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49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452197-1D4E-41DF-BAB9-9204F666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16A3ED-6647-4C71-A259-5F9B87B0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B09C-0DB8-44D3-B8FB-9B37CDFE3977}" type="datetimeFigureOut">
              <a:rPr kumimoji="1" lang="ja-JP" altLang="en-US" smtClean="0"/>
              <a:t>2018/4/11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23DC07-40AF-4445-920C-EA803B1E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00B9F27-2ACC-4DB7-A44E-6AA411CE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C549-5F01-4C03-B187-C2F84141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91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898F998-5800-4EEA-B706-0CDD5403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B09C-0DB8-44D3-B8FB-9B37CDFE3977}" type="datetimeFigureOut">
              <a:rPr kumimoji="1" lang="ja-JP" altLang="en-US" smtClean="0"/>
              <a:t>2018/4/11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B23A736-3C34-480C-84D5-851F0B73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1CFC54-8FBE-4881-8638-E0736C1C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C549-5F01-4C03-B187-C2F84141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86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9892C-D5D7-4C41-A5A5-3C7C769E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AA30B8-BBE0-4D99-90C1-A3C1B737E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9465A5-F13B-4633-A378-CD4D3A5A9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B184F1-CE0C-4EB0-BD19-98522482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B09C-0DB8-44D3-B8FB-9B37CDFE3977}" type="datetimeFigureOut">
              <a:rPr kumimoji="1" lang="ja-JP" altLang="en-US" smtClean="0"/>
              <a:t>2018/4/11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6689AD-CC2F-4475-B8CD-AE37591B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E553C7-FA5C-44D6-B5FC-B2446A9E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C549-5F01-4C03-B187-C2F84141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25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1A0ED7-78BB-47A6-B240-519A6441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D671081-8773-4D49-A7B0-FD00D2BC7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B591EB-F6FF-47F1-A96C-2819352BF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D9B350-2A7B-4FB6-A6AD-5A9F9610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B09C-0DB8-44D3-B8FB-9B37CDFE3977}" type="datetimeFigureOut">
              <a:rPr kumimoji="1" lang="ja-JP" altLang="en-US" smtClean="0"/>
              <a:t>2018/4/11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3E48F4-03A3-457A-AFC0-FEB7E6C2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A604A8-2541-47D0-B763-A3D07E64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C549-5F01-4C03-B187-C2F84141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01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EE98752-7180-42BF-A5DF-DE0ABC96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4EDFD0-EFBB-485D-B8FE-DBEAEDEF5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4F7820-B88C-4D3B-A97E-EBD0D6BC4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B09C-0DB8-44D3-B8FB-9B37CDFE3977}" type="datetimeFigureOut">
              <a:rPr kumimoji="1" lang="ja-JP" altLang="en-US" smtClean="0"/>
              <a:t>2018/4/11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2C0035-74AE-4F87-8D62-928F47B07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486EB0-6319-49F9-B6F0-438417C34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C549-5F01-4C03-B187-C2F841419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26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F8C5946-59FC-4DFE-A941-0DC55EF7A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6" t="53519" r="55327" b="509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2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9E0FB56-AABF-422D-9EE4-028AD9822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3" t="7751" r="55151" b="51232"/>
          <a:stretch/>
        </p:blipFill>
        <p:spPr>
          <a:xfrm rot="5400000">
            <a:off x="2661672" y="-2661675"/>
            <a:ext cx="6858001" cy="121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33F035B-8289-4CA8-A2C0-1AF8BE1390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0" t="53246" r="13314" b="5737"/>
          <a:stretch/>
        </p:blipFill>
        <p:spPr>
          <a:xfrm rot="5400000">
            <a:off x="2661672" y="-2661675"/>
            <a:ext cx="6858001" cy="121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5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1B1FA94-7A51-4AD7-9ACC-2DB18C219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0" t="7703" r="13314" b="51280"/>
          <a:stretch/>
        </p:blipFill>
        <p:spPr>
          <a:xfrm rot="5400000">
            <a:off x="2661672" y="-2661675"/>
            <a:ext cx="6858001" cy="121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4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AF780A-E348-48F6-A524-ED2170A2E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t="52222" r="55808" b="8704"/>
          <a:stretch/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7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C71994B-A37E-4C7C-9BE5-58079ADBC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t="8264" r="55808" b="52662"/>
          <a:stretch/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0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831B249-A951-40BF-B24D-3BBAD4458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5" t="51938" r="13751" b="8988"/>
          <a:stretch/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6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D18779A-0032-459D-86E3-218EB619CA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5" t="8346" r="13751" b="52580"/>
          <a:stretch/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0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825E67-A8D0-48E7-A17C-4CFEF35CE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53610" r="55435" b="537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3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78128EA-D2B9-4105-9837-095672440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7720" r="55435" b="5126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1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867C3FB-B87B-408A-8EAE-8DE1DD14F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3" t="53610" r="13164" b="537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1333DCE-0DD2-43AA-BE20-08B690B2C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6" t="7458" r="55327" b="51154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1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83999B-7D69-49F6-AD92-0A70F7AC9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3" t="7720" r="13164" b="5126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5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6B44F86-356D-4A8A-8257-68D0F8F2F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53056" r="56054" b="7963"/>
          <a:stretch/>
        </p:blipFill>
        <p:spPr>
          <a:xfrm rot="5400000">
            <a:off x="2667001" y="-2667001"/>
            <a:ext cx="685799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7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1BBC64F-F701-45E5-8AFB-90947B25A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9391" r="55266" b="51628"/>
          <a:stretch/>
        </p:blipFill>
        <p:spPr>
          <a:xfrm rot="5400000">
            <a:off x="2667001" y="-2667001"/>
            <a:ext cx="685799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51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EE2F85A-628D-4A9F-A826-7673D9549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8" t="53245" r="13885" b="7774"/>
          <a:stretch/>
        </p:blipFill>
        <p:spPr>
          <a:xfrm rot="5400000">
            <a:off x="2667001" y="-2667001"/>
            <a:ext cx="685799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68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8EA407C-CC2E-4B2F-8F18-A1224175E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7" t="9270" r="13546" b="51749"/>
          <a:stretch/>
        </p:blipFill>
        <p:spPr>
          <a:xfrm rot="5400000">
            <a:off x="2667001" y="-2667001"/>
            <a:ext cx="685799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46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FE31E48-D5B2-46F8-B5A3-6C85CF274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51481" r="55676" b="8982"/>
          <a:stretch/>
        </p:blipFill>
        <p:spPr>
          <a:xfrm rot="5400000">
            <a:off x="2666998" y="-2666998"/>
            <a:ext cx="6858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75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47B751D-F825-4AA8-A03D-B8FB1165F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7743" r="55676" b="52720"/>
          <a:stretch/>
        </p:blipFill>
        <p:spPr>
          <a:xfrm rot="5400000">
            <a:off x="2666998" y="-2666998"/>
            <a:ext cx="6858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29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9C0346D-5BB9-48EB-9A91-8AAABA919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2" t="51481" r="13441" b="8982"/>
          <a:stretch/>
        </p:blipFill>
        <p:spPr>
          <a:xfrm rot="5400000">
            <a:off x="2666998" y="-2666998"/>
            <a:ext cx="6858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48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6487B31-550C-461A-A6FB-CE12248CE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2" t="7372" r="13441" b="53091"/>
          <a:stretch/>
        </p:blipFill>
        <p:spPr>
          <a:xfrm rot="5400000">
            <a:off x="2666998" y="-2666998"/>
            <a:ext cx="6858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82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B745D2-ADDA-44AF-BBBC-47DDAD2D0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t="52778" r="55563" b="7639"/>
          <a:stretch/>
        </p:blipFill>
        <p:spPr>
          <a:xfrm rot="5400000">
            <a:off x="2667000" y="-2666999"/>
            <a:ext cx="685800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7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7D22E21-AF1C-4EEC-8679-BC126AF5B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5" t="53619" r="12978" b="499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E370C75-6BDE-40B9-B649-3101E4959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7511" r="13164" b="5110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9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3899CF-775A-4795-AB56-745765BC3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52638" r="55742" b="7917"/>
          <a:stretch/>
        </p:blipFill>
        <p:spPr>
          <a:xfrm rot="5400000">
            <a:off x="2674814" y="-2674815"/>
            <a:ext cx="6858002" cy="122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90FF0E4-2BCC-45B6-9073-1DB4BF804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8796" r="55343" b="51759"/>
          <a:stretch/>
        </p:blipFill>
        <p:spPr>
          <a:xfrm rot="5400000">
            <a:off x="2674814" y="-2674815"/>
            <a:ext cx="6858002" cy="122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3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EFBB96D-CBD6-4716-B9B8-0352951CB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0" t="52638" r="13888" b="7917"/>
          <a:stretch/>
        </p:blipFill>
        <p:spPr>
          <a:xfrm rot="5400000">
            <a:off x="2674814" y="-2674815"/>
            <a:ext cx="6858002" cy="122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2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DAA22A3-2F5A-44A3-8542-1FE162935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5" t="8811" r="13373" b="51744"/>
          <a:stretch/>
        </p:blipFill>
        <p:spPr>
          <a:xfrm rot="5400000">
            <a:off x="2560514" y="-2789115"/>
            <a:ext cx="7086602" cy="122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F182BE3-D804-4841-B6EA-A99D7A205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3" t="53439" r="55151" b="5544"/>
          <a:stretch/>
        </p:blipFill>
        <p:spPr>
          <a:xfrm rot="5400000">
            <a:off x="2661672" y="-2661675"/>
            <a:ext cx="6858001" cy="121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ワイド画面</PresentationFormat>
  <Paragraphs>0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3</cp:revision>
  <dcterms:created xsi:type="dcterms:W3CDTF">2018-04-11T03:33:09Z</dcterms:created>
  <dcterms:modified xsi:type="dcterms:W3CDTF">2018-04-11T03:53:03Z</dcterms:modified>
</cp:coreProperties>
</file>